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5" r:id="rId4"/>
    <p:sldId id="269" r:id="rId5"/>
    <p:sldId id="266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5903-BEE4-49CB-83BE-7F50AB405F8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990E-3711-4438-8040-0C69847F8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6374" y="6768444"/>
            <a:ext cx="10078781" cy="61405"/>
          </a:xfrm>
          <a:prstGeom prst="rect">
            <a:avLst/>
          </a:prstGeom>
          <a:solidFill>
            <a:srgbClr val="008C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4" y="207844"/>
            <a:ext cx="2540579" cy="12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51-F60B-4889-803C-613E39E669B5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CCD4-3AF8-4212-9D68-B17BBE82DCDA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A77F-2237-410C-9BC8-355437DC77A6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839F-476E-4116-BBD0-9F7DB2B60A02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99-401F-436C-81A7-BD80507B4957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DA3F-55B0-42A8-8A51-A0060ED401C9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ECBA-627D-484F-B0AC-AF440A876BF9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1EE4-FCA0-4B9D-B885-DA626B487D0B}" type="datetime1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251B-6D65-412C-B864-A82D10161455}" type="datetime1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414-7E26-4BAD-B30A-42B021D3DB03}" type="datetime1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CB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1800"/>
            </a:lvl2pPr>
            <a:lvl3pPr>
              <a:defRPr sz="1600"/>
            </a:lvl3pPr>
            <a:lvl4pPr marL="1600200" indent="-228600">
              <a:buFont typeface="Arial" panose="020B0604020202020204" pitchFamily="34" charset="0"/>
              <a:buChar char="-"/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23" y="6478599"/>
            <a:ext cx="2743200" cy="365125"/>
          </a:xfrm>
        </p:spPr>
        <p:txBody>
          <a:bodyPr/>
          <a:lstStyle/>
          <a:p>
            <a:fld id="{F52C22A0-D4F2-47A5-8678-FCAA637C9A83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782" y="6481860"/>
            <a:ext cx="2743200" cy="365125"/>
          </a:xfrm>
        </p:spPr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6374" y="6768444"/>
            <a:ext cx="10078781" cy="61405"/>
          </a:xfrm>
          <a:prstGeom prst="rect">
            <a:avLst/>
          </a:prstGeom>
          <a:solidFill>
            <a:srgbClr val="008C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50" y="6491299"/>
            <a:ext cx="371475" cy="352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8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6B6-7C83-4D3B-A2D9-DF90265450DC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F159-9C84-4B47-B80E-B6B5F643218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6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C60-53B3-4CB3-979F-A2439BEFB6FF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92E-824E-4D85-B4E3-01E462701385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779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8CB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953" y="6491198"/>
            <a:ext cx="2743200" cy="365125"/>
          </a:xfrm>
        </p:spPr>
        <p:txBody>
          <a:bodyPr/>
          <a:lstStyle/>
          <a:p>
            <a:fld id="{0FD67866-012D-44F6-9ACB-9537337FBDAD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7782" y="6481860"/>
            <a:ext cx="2743200" cy="365125"/>
          </a:xfrm>
        </p:spPr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46374" y="6768444"/>
            <a:ext cx="10078781" cy="61405"/>
          </a:xfrm>
          <a:prstGeom prst="rect">
            <a:avLst/>
          </a:prstGeom>
          <a:solidFill>
            <a:srgbClr val="008C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50" y="6491299"/>
            <a:ext cx="371475" cy="352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5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1499-0870-447E-9BA9-C1F013CA7DDB}" type="datetime1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6E32-C8C0-4468-B588-67406582957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CFA-FCC1-4E5E-988B-9C4CE81CC9FA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23D4-0F19-4D0A-9918-52746F62900E}" type="datetime1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261-EBA3-459F-9EBA-53EE4CB7C0E9}" type="datetime1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BB2-DC8C-4D87-8677-FDBCEE057E05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54A0-490D-4682-92AE-65F67F718DB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0EB1-AE04-4E54-BA55-36539836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72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AC17-B9CE-4E8B-AA26-B1A0B5925490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021-A39F-4C69-AB12-DE70F09C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Door de KSZ gecoördineerde </a:t>
            </a:r>
            <a:r>
              <a:rPr lang="nl-BE" dirty="0" smtClean="0"/>
              <a:t>projecten</a:t>
            </a:r>
            <a:br>
              <a:rPr lang="nl-BE" dirty="0" smtClean="0"/>
            </a:b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 - matrix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Door de KSZ gecoördineerde projecten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200" dirty="0"/>
              <a:t>in het algemeen wordt de nadruk steeds meer gelegd op projecten betreffende administratieve vereenvoudiging en het principe dat gegevens eenmalig worden ingezameld (</a:t>
            </a:r>
            <a:r>
              <a:rPr lang="nl-BE" sz="2200" dirty="0" err="1"/>
              <a:t>only</a:t>
            </a:r>
            <a:r>
              <a:rPr lang="nl-BE" sz="2200" dirty="0"/>
              <a:t> </a:t>
            </a:r>
            <a:r>
              <a:rPr lang="nl-BE" sz="2200" dirty="0" err="1"/>
              <a:t>once</a:t>
            </a:r>
            <a:r>
              <a:rPr lang="nl-BE" sz="2200" dirty="0"/>
              <a:t>), wat tot uiting komt in een goede Return On Investment (ROI) en de zoektocht naar efficiëntie</a:t>
            </a:r>
          </a:p>
          <a:p>
            <a:pPr lvl="1"/>
            <a:r>
              <a:rPr lang="nl-BE" sz="1900" dirty="0" err="1"/>
              <a:t>processoptimalisatie</a:t>
            </a:r>
            <a:endParaRPr lang="nl-BE" sz="1900" dirty="0"/>
          </a:p>
          <a:p>
            <a:pPr lvl="1"/>
            <a:r>
              <a:rPr lang="nl-BE" sz="1900" dirty="0"/>
              <a:t>hergebruik van bestaande stromen / berichten</a:t>
            </a:r>
          </a:p>
          <a:p>
            <a:pPr lvl="1">
              <a:defRPr/>
            </a:pPr>
            <a:r>
              <a:rPr lang="nl-BE" sz="1900" dirty="0"/>
              <a:t>nadenken over projecten in algemene zin</a:t>
            </a:r>
          </a:p>
          <a:p>
            <a:pPr>
              <a:defRPr/>
            </a:pPr>
            <a:r>
              <a:rPr lang="nl-BE" sz="2300" dirty="0"/>
              <a:t>matrix </a:t>
            </a:r>
          </a:p>
          <a:p>
            <a:pPr lvl="1">
              <a:defRPr/>
            </a:pPr>
            <a:r>
              <a:rPr lang="nl-BE" sz="1900" dirty="0"/>
              <a:t>stand van zaken van het programma “</a:t>
            </a:r>
            <a:r>
              <a:rPr lang="nl-BE" sz="1900" dirty="0" err="1"/>
              <a:t>only</a:t>
            </a:r>
            <a:r>
              <a:rPr lang="nl-BE" sz="1900" dirty="0"/>
              <a:t> </a:t>
            </a:r>
            <a:r>
              <a:rPr lang="nl-BE" sz="1900" dirty="0" err="1"/>
              <a:t>once</a:t>
            </a:r>
            <a:r>
              <a:rPr lang="nl-BE" sz="1900" dirty="0"/>
              <a:t>” </a:t>
            </a:r>
          </a:p>
          <a:p>
            <a:pPr lvl="1">
              <a:defRPr/>
            </a:pPr>
            <a:r>
              <a:rPr lang="nl-BE" sz="1900" dirty="0"/>
              <a:t>gegevensuitwisselingen vanuit en naar het netwerk van de sociale zekerheid</a:t>
            </a:r>
          </a:p>
          <a:p>
            <a:pPr lvl="1">
              <a:defRPr/>
            </a:pPr>
            <a:r>
              <a:rPr lang="nl-BE" sz="1900" dirty="0"/>
              <a:t>vermelding van het hergebruik van relevante authentieke bronnen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5" y="694999"/>
            <a:ext cx="10058400" cy="57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8" y="476939"/>
            <a:ext cx="10058400" cy="60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" y="1378812"/>
            <a:ext cx="12075067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0EB1-AE04-4E54-BA55-36539836E3BB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" y="1568433"/>
            <a:ext cx="12075067" cy="36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98E03CA-087C-4C36-82EB-0F595D4FC557}" vid="{707FC223-5BB9-4BE7-A8F7-8CA48154022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98E03CA-087C-4C36-82EB-0F595D4FC557}" vid="{FD514B38-475C-4D02-BF0D-29E0611B9C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</Template>
  <TotalTime>178</TotalTime>
  <Words>106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Door de KSZ gecoördineerde projecten Only once - matrix </vt:lpstr>
      <vt:lpstr>Door de KSZ gecoördineerde projecten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de KSZ gecoördineerde projecten</dc:title>
  <dc:creator>Isabelle Leroy (KSZ-BCSS)</dc:creator>
  <cp:lastModifiedBy>Isabelle Leroy (KSZ-BCSS)</cp:lastModifiedBy>
  <cp:revision>16</cp:revision>
  <dcterms:created xsi:type="dcterms:W3CDTF">2021-04-02T05:58:42Z</dcterms:created>
  <dcterms:modified xsi:type="dcterms:W3CDTF">2023-03-22T16:19:46Z</dcterms:modified>
</cp:coreProperties>
</file>