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65" r:id="rId4"/>
    <p:sldId id="277" r:id="rId5"/>
    <p:sldId id="274" r:id="rId6"/>
    <p:sldId id="275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C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A5903-BEE4-49CB-83BE-7F50AB405F89}" type="datetimeFigureOut">
              <a:rPr lang="en-US" smtClean="0"/>
              <a:t>3/22/2023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6990E-3711-4438-8040-0C69847F8F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77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046374" y="6768444"/>
            <a:ext cx="10078781" cy="61405"/>
          </a:xfrm>
          <a:prstGeom prst="rect">
            <a:avLst/>
          </a:prstGeom>
          <a:solidFill>
            <a:srgbClr val="008CB2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04" y="207844"/>
            <a:ext cx="2540579" cy="122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78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86651-F60B-4889-803C-613E39E669B5}" type="datetime1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5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2CCD4-3AF8-4212-9D68-B17BBE82DCDA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87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A77F-2237-410C-9BC8-355437DC77A6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16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839F-476E-4116-BBD0-9F7DB2B60A02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96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3999-401F-436C-81A7-BD80507B4957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6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DA3F-55B0-42A8-8A51-A0060ED401C9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43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ECBA-627D-484F-B0AC-AF440A876BF9}" type="datetime1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21EE4-FCA0-4B9D-B885-DA626B487D0B}" type="datetime1">
              <a:rPr lang="en-US" smtClean="0"/>
              <a:t>3/22/2023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176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7251B-6D65-412C-B864-A82D10161455}" type="datetime1">
              <a:rPr lang="en-US" smtClean="0"/>
              <a:t>3/22/2023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68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30414-7E26-4BAD-B30A-42B021D3DB03}" type="datetime1">
              <a:rPr lang="en-US" smtClean="0"/>
              <a:t>3/22/2023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9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8CB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 marL="685800" indent="-228600">
              <a:buFont typeface="Arial" panose="020B0604020202020204" pitchFamily="34" charset="0"/>
              <a:buChar char="-"/>
              <a:defRPr sz="1800"/>
            </a:lvl2pPr>
            <a:lvl3pPr>
              <a:defRPr sz="1600"/>
            </a:lvl3pPr>
            <a:lvl4pPr marL="1600200" indent="-228600">
              <a:buFont typeface="Arial" panose="020B0604020202020204" pitchFamily="34" charset="0"/>
              <a:buChar char="-"/>
              <a:defRPr sz="14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1023" y="6478599"/>
            <a:ext cx="2743200" cy="365125"/>
          </a:xfrm>
        </p:spPr>
        <p:txBody>
          <a:bodyPr/>
          <a:lstStyle/>
          <a:p>
            <a:fld id="{F52C22A0-D4F2-47A5-8678-FCAA637C9A83}" type="datetime1">
              <a:rPr lang="en-US" smtClean="0"/>
              <a:t>3/22/2023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7782" y="6481860"/>
            <a:ext cx="2743200" cy="365125"/>
          </a:xfrm>
        </p:spPr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046374" y="6768444"/>
            <a:ext cx="10078781" cy="61405"/>
          </a:xfrm>
          <a:prstGeom prst="rect">
            <a:avLst/>
          </a:prstGeom>
          <a:solidFill>
            <a:srgbClr val="008CB2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7250" y="6491299"/>
            <a:ext cx="371475" cy="35242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582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246B6-7C83-4D3B-A2D9-DF90265450DC}" type="datetime1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91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5F159-9C84-4B47-B80E-B6B5F6432181}" type="datetime1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56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C60-53B3-4CB3-979F-A2439BEFB6FF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9715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BC92E-824E-4D85-B4E3-01E462701385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48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0779"/>
            <a:ext cx="10515600" cy="1325563"/>
          </a:xfrm>
        </p:spPr>
        <p:txBody>
          <a:bodyPr/>
          <a:lstStyle>
            <a:lvl1pPr algn="ctr">
              <a:defRPr>
                <a:solidFill>
                  <a:srgbClr val="008CB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38953" y="6491198"/>
            <a:ext cx="2743200" cy="365125"/>
          </a:xfrm>
        </p:spPr>
        <p:txBody>
          <a:bodyPr/>
          <a:lstStyle/>
          <a:p>
            <a:fld id="{0FD67866-012D-44F6-9ACB-9537337FBDAD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327782" y="6481860"/>
            <a:ext cx="2743200" cy="365125"/>
          </a:xfrm>
        </p:spPr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046374" y="6768444"/>
            <a:ext cx="10078781" cy="61405"/>
          </a:xfrm>
          <a:prstGeom prst="rect">
            <a:avLst/>
          </a:prstGeom>
          <a:solidFill>
            <a:srgbClr val="008CB2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7250" y="6491299"/>
            <a:ext cx="371475" cy="35242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0543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1499-0870-447E-9BA9-C1F013CA7DDB}" type="datetime1">
              <a:rPr lang="en-US" smtClean="0"/>
              <a:t>3/22/2023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9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A6E32-C8C0-4468-B588-674065829571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91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0CFA-FCC1-4E5E-988B-9C4CE81CC9FA}" type="datetime1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13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023D4-0F19-4D0A-9918-52746F62900E}" type="datetime1">
              <a:rPr lang="en-US" smtClean="0"/>
              <a:t>3/22/2023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61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38261-EBA3-459F-9EBA-53EE4CB7C0E9}" type="datetime1">
              <a:rPr lang="en-US" smtClean="0"/>
              <a:t>3/22/2023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0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BABB2-DC8C-4D87-8677-FDBCEE057E05}" type="datetime1">
              <a:rPr lang="en-US" smtClean="0"/>
              <a:t>3/22/2023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B54A0-490D-4682-92AE-65F67F718DB1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E0EB1-AE04-4E54-BA55-36539836E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15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72" r:id="rId4"/>
    <p:sldLayoutId id="2147483651" r:id="rId5"/>
    <p:sldLayoutId id="2147483652" r:id="rId6"/>
    <p:sldLayoutId id="2147483653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EAC17-B9CE-4E8B-AA26-B1A0B5925490}" type="datetime1">
              <a:rPr lang="en-US" smtClean="0"/>
              <a:t>3/22/2023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AC021-A39F-4C69-AB12-DE70F09CC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9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altLang="en-US" dirty="0"/>
              <a:t>Projets coordonnés par la BCSS</a:t>
            </a:r>
            <a:r>
              <a:rPr lang="nl-BE" dirty="0" smtClean="0"/>
              <a:t/>
            </a:r>
            <a:br>
              <a:rPr lang="nl-BE" dirty="0" smtClean="0"/>
            </a:br>
            <a:r>
              <a:rPr lang="en-US" dirty="0"/>
              <a:t>Only once - </a:t>
            </a:r>
            <a:r>
              <a:rPr lang="en-US" dirty="0" err="1" smtClean="0"/>
              <a:t>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76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altLang="en-US" dirty="0"/>
              <a:t>Projets coordonnés par la BCSS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BE" altLang="en-US" dirty="0"/>
              <a:t>de manière globale, la BCSS met l’accent sur les projets liés à la simplification administrative et au principe de collecte unique des données (</a:t>
            </a:r>
            <a:r>
              <a:rPr lang="fr-BE" altLang="en-US" dirty="0" err="1"/>
              <a:t>only</a:t>
            </a:r>
            <a:r>
              <a:rPr lang="fr-BE" altLang="en-US" dirty="0"/>
              <a:t> once) avec  pour corollaire un bon Return On Invest (ROI) et la recherche de l’efficience</a:t>
            </a:r>
          </a:p>
          <a:p>
            <a:pPr lvl="1">
              <a:defRPr/>
            </a:pPr>
            <a:r>
              <a:rPr lang="fr-BE" altLang="en-US" dirty="0"/>
              <a:t>optimalisation des processus</a:t>
            </a:r>
          </a:p>
          <a:p>
            <a:pPr lvl="1">
              <a:defRPr/>
            </a:pPr>
            <a:r>
              <a:rPr lang="fr-BE" altLang="en-US" dirty="0"/>
              <a:t>réutilisation des flux / messages existants</a:t>
            </a:r>
          </a:p>
          <a:p>
            <a:pPr lvl="1">
              <a:defRPr/>
            </a:pPr>
            <a:r>
              <a:rPr lang="fr-BE" altLang="en-US" dirty="0"/>
              <a:t>penser les applications de manière générique</a:t>
            </a:r>
          </a:p>
          <a:p>
            <a:pPr lvl="1">
              <a:defRPr/>
            </a:pPr>
            <a:endParaRPr lang="fr-BE" sz="600" dirty="0"/>
          </a:p>
          <a:p>
            <a:pPr>
              <a:defRPr/>
            </a:pPr>
            <a:r>
              <a:rPr lang="fr-BE" dirty="0"/>
              <a:t>matrice</a:t>
            </a:r>
          </a:p>
          <a:p>
            <a:pPr lvl="1">
              <a:defRPr/>
            </a:pPr>
            <a:r>
              <a:rPr lang="fr-FR" dirty="0"/>
              <a:t>état des lieux du programme </a:t>
            </a:r>
            <a:r>
              <a:rPr lang="fr-FR" dirty="0" err="1"/>
              <a:t>only</a:t>
            </a:r>
            <a:r>
              <a:rPr lang="fr-FR" dirty="0"/>
              <a:t> once </a:t>
            </a:r>
          </a:p>
          <a:p>
            <a:pPr lvl="1">
              <a:defRPr/>
            </a:pPr>
            <a:r>
              <a:rPr lang="fr-FR" dirty="0"/>
              <a:t>échanges de données à partir du réseau de la sécurité sociale et vers celui-ci </a:t>
            </a:r>
          </a:p>
          <a:p>
            <a:pPr lvl="1">
              <a:defRPr/>
            </a:pPr>
            <a:r>
              <a:rPr lang="fr-FR" dirty="0"/>
              <a:t>mention de la réutilisation des sources authentiques pertinentes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7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858" y="806090"/>
            <a:ext cx="10058400" cy="567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72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71" y="376323"/>
            <a:ext cx="10058400" cy="6105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18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5" y="1455558"/>
            <a:ext cx="12159373" cy="419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0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0EB1-AE04-4E54-BA55-36539836E3BB}" type="slidenum">
              <a:rPr lang="en-US" smtClean="0"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4" y="1630656"/>
            <a:ext cx="12040644" cy="357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363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B98E03CA-087C-4C36-82EB-0F595D4FC557}" vid="{707FC223-5BB9-4BE7-A8F7-8CA48154022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B98E03CA-087C-4C36-82EB-0F595D4FC557}" vid="{FD514B38-475C-4D02-BF0D-29E0611B9CA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PPT_model</Template>
  <TotalTime>235</TotalTime>
  <Words>109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Custom Design</vt:lpstr>
      <vt:lpstr>Projets coordonnés par la BCSS Only once - matrice</vt:lpstr>
      <vt:lpstr>Projets coordonnés par la BCSS</vt:lpstr>
      <vt:lpstr>PowerPoint Presentation</vt:lpstr>
      <vt:lpstr>PowerPoint Presentation</vt:lpstr>
      <vt:lpstr>PowerPoint Presentation</vt:lpstr>
      <vt:lpstr>PowerPoint Presentation</vt:lpstr>
    </vt:vector>
  </TitlesOfParts>
  <Company>SMALS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Door de KSZ gecoördineerde projecten</dc:title>
  <dc:creator>Isabelle Leroy (KSZ-BCSS)</dc:creator>
  <cp:lastModifiedBy>Isabelle Leroy (KSZ-BCSS)</cp:lastModifiedBy>
  <cp:revision>19</cp:revision>
  <dcterms:created xsi:type="dcterms:W3CDTF">2021-04-02T05:58:42Z</dcterms:created>
  <dcterms:modified xsi:type="dcterms:W3CDTF">2023-03-22T16:17:28Z</dcterms:modified>
</cp:coreProperties>
</file>